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5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0"/>
  </p:normalViewPr>
  <p:slideViewPr>
    <p:cSldViewPr snapToGrid="0" snapToObjects="1">
      <p:cViewPr varScale="1">
        <p:scale>
          <a:sx n="92" d="100"/>
          <a:sy n="92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C5039-1A14-534F-8CC2-65064CAF9DD7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4D8B4-E418-FD42-81CC-A531DB8B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4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they are important to the Catholic Church and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D8B4-E418-FD42-81CC-A531DB8B7F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3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91AA5B1-8C62-FC48-A95E-D472BC75968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36C3F-B20B-D948-B4AC-80A1E703C7C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A5B1-8C62-FC48-A95E-D472BC75968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6C3F-B20B-D948-B4AC-80A1E703C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A5B1-8C62-FC48-A95E-D472BC75968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6C3F-B20B-D948-B4AC-80A1E703C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A5B1-8C62-FC48-A95E-D472BC75968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6C3F-B20B-D948-B4AC-80A1E703C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91AA5B1-8C62-FC48-A95E-D472BC75968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36C3F-B20B-D948-B4AC-80A1E703C7C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A5B1-8C62-FC48-A95E-D472BC75968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6C3F-B20B-D948-B4AC-80A1E703C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A5B1-8C62-FC48-A95E-D472BC75968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6C3F-B20B-D948-B4AC-80A1E703C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A5B1-8C62-FC48-A95E-D472BC75968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6C3F-B20B-D948-B4AC-80A1E703C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A5B1-8C62-FC48-A95E-D472BC75968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6C3F-B20B-D948-B4AC-80A1E703C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A5B1-8C62-FC48-A95E-D472BC75968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036C3F-B20B-D948-B4AC-80A1E703C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91AA5B1-8C62-FC48-A95E-D472BC75968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036C3F-B20B-D948-B4AC-80A1E703C7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1AA5B1-8C62-FC48-A95E-D472BC75968E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036C3F-B20B-D948-B4AC-80A1E703C7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48890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603" y="5139263"/>
            <a:ext cx="9068586" cy="25908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Saint Padre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Pio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61" y="1274232"/>
            <a:ext cx="8618628" cy="42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1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Saint?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Holy human beings that lived virtuous lives in accordance with God’s will that are in Heaven for eternity</a:t>
            </a:r>
          </a:p>
          <a:p>
            <a:r>
              <a:rPr lang="en-US" dirty="0"/>
              <a:t>Canonization</a:t>
            </a:r>
          </a:p>
          <a:p>
            <a:pPr lvl="1"/>
            <a:r>
              <a:rPr lang="en-US" dirty="0"/>
              <a:t>Recognized by the Church as having an exceptional degree of holiness</a:t>
            </a:r>
          </a:p>
          <a:p>
            <a:r>
              <a:rPr lang="en-US" dirty="0"/>
              <a:t>5 steps to become a saint</a:t>
            </a:r>
          </a:p>
          <a:p>
            <a:pPr lvl="1"/>
            <a:r>
              <a:rPr lang="en-US" dirty="0"/>
              <a:t>Investigation by local bishop – 5 years after death</a:t>
            </a:r>
          </a:p>
          <a:p>
            <a:pPr lvl="1"/>
            <a:r>
              <a:rPr lang="en-US" dirty="0"/>
              <a:t>Servant of God</a:t>
            </a:r>
          </a:p>
          <a:p>
            <a:pPr lvl="1"/>
            <a:r>
              <a:rPr lang="en-US" dirty="0"/>
              <a:t>Venerable</a:t>
            </a:r>
          </a:p>
          <a:p>
            <a:pPr lvl="1"/>
            <a:r>
              <a:rPr lang="en-US" dirty="0"/>
              <a:t>Blessed </a:t>
            </a:r>
          </a:p>
          <a:p>
            <a:pPr lvl="1"/>
            <a:r>
              <a:rPr lang="en-US" dirty="0"/>
              <a:t>Saint</a:t>
            </a:r>
          </a:p>
        </p:txBody>
      </p:sp>
    </p:spTree>
    <p:extLst>
      <p:ext uri="{BB962C8B-B14F-4D97-AF65-F5344CB8AC3E}">
        <p14:creationId xmlns:p14="http://schemas.microsoft.com/office/powerpoint/2010/main" val="111960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Padre </a:t>
            </a:r>
            <a:r>
              <a:rPr lang="en-US" dirty="0" err="1"/>
              <a:t>Pio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Francesco </a:t>
            </a:r>
            <a:r>
              <a:rPr lang="en-US" dirty="0" err="1"/>
              <a:t>Forgione</a:t>
            </a:r>
            <a:endParaRPr lang="en-US" dirty="0"/>
          </a:p>
          <a:p>
            <a:r>
              <a:rPr lang="en-US" dirty="0"/>
              <a:t>May 25</a:t>
            </a:r>
            <a:r>
              <a:rPr lang="en-US" baseline="30000" dirty="0"/>
              <a:t>th</a:t>
            </a:r>
            <a:r>
              <a:rPr lang="en-US" dirty="0"/>
              <a:t>, 1887 </a:t>
            </a:r>
            <a:r>
              <a:rPr lang="mr-IN" dirty="0"/>
              <a:t>–</a:t>
            </a:r>
            <a:r>
              <a:rPr lang="en-US" dirty="0"/>
              <a:t> September 23, 1968</a:t>
            </a:r>
          </a:p>
          <a:p>
            <a:r>
              <a:rPr lang="en-US" dirty="0"/>
              <a:t>Desire to become a priest at age 10</a:t>
            </a:r>
          </a:p>
          <a:p>
            <a:pPr lvl="1"/>
            <a:r>
              <a:rPr lang="en-US" dirty="0"/>
              <a:t>Became a friar in 1903 at age 15</a:t>
            </a:r>
          </a:p>
          <a:p>
            <a:pPr lvl="1"/>
            <a:r>
              <a:rPr lang="en-US" dirty="0"/>
              <a:t>Studied for priesthood and took his final vows in 1907 </a:t>
            </a:r>
            <a:r>
              <a:rPr lang="mr-IN" dirty="0"/>
              <a:t>–</a:t>
            </a:r>
            <a:r>
              <a:rPr lang="en-US" dirty="0"/>
              <a:t> became ordained a priest 3 years later at 23 years old</a:t>
            </a:r>
          </a:p>
          <a:p>
            <a:r>
              <a:rPr lang="en-US" dirty="0"/>
              <a:t>A month after his ordination, Jesus and Mary appeared giving him the stigmata – prayed and it went away</a:t>
            </a:r>
          </a:p>
          <a:p>
            <a:r>
              <a:rPr lang="en-US" dirty="0"/>
              <a:t>In 1918, Pope Benedict XV urged for prayers to end the World War</a:t>
            </a:r>
          </a:p>
          <a:p>
            <a:pPr lvl="1"/>
            <a:r>
              <a:rPr lang="en-US" dirty="0"/>
              <a:t>Padre </a:t>
            </a:r>
            <a:r>
              <a:rPr lang="en-US" dirty="0" err="1"/>
              <a:t>Pio</a:t>
            </a:r>
            <a:r>
              <a:rPr lang="en-US" dirty="0"/>
              <a:t> offered himself as a victim for the end of the war </a:t>
            </a:r>
            <a:r>
              <a:rPr lang="mr-IN" dirty="0"/>
              <a:t>–</a:t>
            </a:r>
            <a:r>
              <a:rPr lang="en-US" dirty="0"/>
              <a:t> had a vision of Christ piercing his side. “</a:t>
            </a:r>
            <a:r>
              <a:rPr lang="en-US" dirty="0" err="1"/>
              <a:t>Transverberation</a:t>
            </a:r>
            <a:r>
              <a:rPr lang="en-US" dirty="0"/>
              <a:t>” indicating the union of love with God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743" y="752660"/>
            <a:ext cx="5046134" cy="25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1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Padre </a:t>
            </a:r>
            <a:r>
              <a:rPr lang="en-US" dirty="0" err="1"/>
              <a:t>Pio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weeks later, he was praying when the Wounded Christ visited him again. He received the stigmata again which stayed with him for his remaining 50 years</a:t>
            </a:r>
          </a:p>
          <a:p>
            <a:r>
              <a:rPr lang="en-US" dirty="0"/>
              <a:t>Gifts – lead people to the faith</a:t>
            </a:r>
          </a:p>
          <a:p>
            <a:pPr lvl="1"/>
            <a:r>
              <a:rPr lang="en-US" dirty="0"/>
              <a:t>Stigmata – sign to give people hope</a:t>
            </a:r>
          </a:p>
          <a:p>
            <a:pPr lvl="1"/>
            <a:r>
              <a:rPr lang="en-US" dirty="0"/>
              <a:t>Fragrance from stigmata</a:t>
            </a:r>
          </a:p>
          <a:p>
            <a:pPr lvl="1"/>
            <a:r>
              <a:rPr lang="en-US" dirty="0"/>
              <a:t>Bilocation</a:t>
            </a:r>
          </a:p>
          <a:p>
            <a:pPr lvl="1"/>
            <a:r>
              <a:rPr lang="en-US" dirty="0"/>
              <a:t>Levitation</a:t>
            </a:r>
          </a:p>
          <a:p>
            <a:pPr lvl="1"/>
            <a:r>
              <a:rPr lang="en-US" dirty="0"/>
              <a:t>Prophecy</a:t>
            </a:r>
          </a:p>
          <a:p>
            <a:pPr lvl="1"/>
            <a:r>
              <a:rPr lang="en-US" dirty="0"/>
              <a:t>Tongues</a:t>
            </a:r>
          </a:p>
          <a:p>
            <a:pPr lvl="1"/>
            <a:r>
              <a:rPr lang="en-US" dirty="0"/>
              <a:t>Reading of hearts</a:t>
            </a:r>
          </a:p>
        </p:txBody>
      </p:sp>
    </p:spTree>
    <p:extLst>
      <p:ext uri="{BB962C8B-B14F-4D97-AF65-F5344CB8AC3E}">
        <p14:creationId xmlns:p14="http://schemas.microsoft.com/office/powerpoint/2010/main" val="2955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become 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rules for spiritual growth: </a:t>
            </a:r>
          </a:p>
          <a:p>
            <a:pPr lvl="1"/>
            <a:r>
              <a:rPr lang="en-US" dirty="0"/>
              <a:t>Weekly confession </a:t>
            </a:r>
          </a:p>
          <a:p>
            <a:pPr lvl="1"/>
            <a:r>
              <a:rPr lang="en-US" dirty="0"/>
              <a:t>Daily Communion</a:t>
            </a:r>
          </a:p>
          <a:p>
            <a:pPr lvl="1"/>
            <a:r>
              <a:rPr lang="en-US" dirty="0"/>
              <a:t>Spiritual reading </a:t>
            </a:r>
          </a:p>
          <a:p>
            <a:pPr lvl="1"/>
            <a:r>
              <a:rPr lang="en-US" dirty="0"/>
              <a:t>Meditation </a:t>
            </a:r>
          </a:p>
          <a:p>
            <a:pPr lvl="1"/>
            <a:r>
              <a:rPr lang="en-US" dirty="0"/>
              <a:t>Examination of conscience 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=Xq_y1D72-Sk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5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213" y="642594"/>
            <a:ext cx="11381015" cy="5648972"/>
          </a:xfrm>
        </p:spPr>
      </p:pic>
    </p:spTree>
    <p:extLst>
      <p:ext uri="{BB962C8B-B14F-4D97-AF65-F5344CB8AC3E}">
        <p14:creationId xmlns:p14="http://schemas.microsoft.com/office/powerpoint/2010/main" val="95967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40780</TotalTime>
  <Words>285</Words>
  <Application>Microsoft Macintosh PowerPoint</Application>
  <PresentationFormat>Widescreen</PresentationFormat>
  <Paragraphs>41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Mangal</vt:lpstr>
      <vt:lpstr>Savon</vt:lpstr>
      <vt:lpstr>Saint Padre Pio</vt:lpstr>
      <vt:lpstr>What is a Saint?</vt:lpstr>
      <vt:lpstr>Who is Padre Pio?</vt:lpstr>
      <vt:lpstr>Padre Pio</vt:lpstr>
      <vt:lpstr>How can I become one?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Padre Pio</dc:title>
  <dc:creator>amaferlaino@gmail.com</dc:creator>
  <cp:lastModifiedBy>amaferlaino@gmail.com</cp:lastModifiedBy>
  <cp:revision>25</cp:revision>
  <dcterms:created xsi:type="dcterms:W3CDTF">2018-08-21T16:36:15Z</dcterms:created>
  <dcterms:modified xsi:type="dcterms:W3CDTF">2018-09-25T02:10:10Z</dcterms:modified>
</cp:coreProperties>
</file>